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EE2EE-712F-4056-885C-D51E60163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BF6896-74EA-4519-B068-A41F30BC1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2A6371-546D-4120-A7CF-A5753D4B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5974CE-9B7E-46E2-A60B-A650A94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C34766-5310-4899-BC43-0AB49A4F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13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4B633-2335-4920-A385-F289611D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00D7DD-D77B-4F46-AB09-74C8B7224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BC4EE6-03C8-4843-BBFF-2A714E51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F4DB3-13A9-46C7-93AC-55599A9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21432E-0F64-47A2-AEDA-E33D2D9F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79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7CE762D-EF77-4D3D-B9D0-1DF013743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33B5B4-A51B-48A0-9EBC-FE930F088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AEE90D-A9FA-4324-BD76-CBFCA45F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F33063-83D5-4D4E-9817-3C6BA880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4A5E65-D987-4112-B82D-2C05797E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55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96A86-A794-4BB7-9658-C7EE0589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CBB0D1-159E-4554-917C-F923087C8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2CC165-14C0-4AA4-841B-15780AEF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23F6FF-CD77-4D38-A5CD-7D7B787C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159361-C473-489F-966E-66CCCC87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65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3896E-A2B5-4881-9A05-3E979963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19E3A6-B4F4-4AF3-99AE-F97F0309C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8A96E3-878C-4470-B118-3776B9BA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FE7EB2-3334-4262-A5ED-84C67F74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365E09-AD85-433C-ACC0-CE5463E9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60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84B77-9F68-4E5B-8FD6-2DDDA11A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014796-F085-471C-BE97-3BE61E56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CB7209-534A-4ED7-8EAA-707B5339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18951C-C0A5-4B9E-929B-AFFA9A6D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BD99BD-A339-4A89-8164-65993F58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198E6A-FA88-4394-800F-4208E8DB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7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AEF6A-2655-4653-BA3E-FE569EFC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6E2CA2-BCF1-420C-8925-6F36DF9BD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E737BA-3981-4142-8D3B-EA528B0B1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1BA589-9E66-4371-8E46-FEF85D0C1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7B773C-C40A-4C98-B564-AE0DED09B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D0A2DA7-B048-4A64-BB73-BFBEF6DF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C6DA70-932E-4AEC-9219-9C4A2E0C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85BCDB-E4A5-4195-B80A-A0635DCD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8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A5827-3788-4F09-BB46-46688AD7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2194B3-CF35-486B-B55B-72AF7D87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E2C01B9-D9EA-4AD2-89C3-DF04ABDA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E2E9E14-E55F-483C-A2B1-31EED1FB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99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086BD73-A83F-4C57-A055-EB15C944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763A70D-8EFF-4816-9A0F-32AEE2F3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A25CF4-CAE0-4377-A6B6-C607002F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86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2A1A4-2E45-41D4-8D1E-21360D61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D00422-FB1B-41B8-8FB4-26AADC228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D7079C-8E9A-4E8D-BD8E-FAD12212C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490B07-8D47-40E1-A61C-848C70C7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E85D51-CB89-4E64-A180-75FF62CC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D44F9D-3836-4D10-B464-18E3794B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96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30E39-E956-4DA5-8599-444ABD8E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BD7527-6C06-4E69-BCE3-06607AE55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C9D2F7-7446-43F1-8E0C-ABE1B68A0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92A528-47A2-4E69-958A-16BC6B79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99D2BF-2950-4ACA-A993-1F24E22AE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01A1ED-54E8-4DF8-B7E5-41AB2C50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27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C333B06-433E-487E-917A-868DA7C3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BF01DC-59FD-4A21-A04F-9118703C8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625237-7E5B-49CC-A5B9-F46B96F19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8AD8-A398-4D53-BEDC-0650D655217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D5791B-B189-4336-A8DE-C3541FCED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76966D-A413-49C5-8199-76A146713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FA27A-72AB-40CB-8650-502251A1DD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20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C4B37993-5DD3-1217-8D2C-254D67580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éu azul com nuvens&#10;&#10;Descrição gerada automaticamente">
            <a:extLst>
              <a:ext uri="{FF2B5EF4-FFF2-40B4-BE49-F238E27FC236}">
                <a16:creationId xmlns:a16="http://schemas.microsoft.com/office/drawing/2014/main" id="{DBAD7AD8-DA78-64EE-9CF4-6BBED1E6C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1519794-67D4-4B9A-A449-897732FDD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53" y="1205585"/>
            <a:ext cx="9600494" cy="5264340"/>
          </a:xfrm>
        </p:spPr>
      </p:pic>
    </p:spTree>
    <p:extLst>
      <p:ext uri="{BB962C8B-B14F-4D97-AF65-F5344CB8AC3E}">
        <p14:creationId xmlns:p14="http://schemas.microsoft.com/office/powerpoint/2010/main" val="367735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éu azul com nuvens&#10;&#10;Descrição gerada automaticamente">
            <a:extLst>
              <a:ext uri="{FF2B5EF4-FFF2-40B4-BE49-F238E27FC236}">
                <a16:creationId xmlns:a16="http://schemas.microsoft.com/office/drawing/2014/main" id="{7E3E0D82-EBAC-B598-6E9F-76C082D71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982F822-A3CB-4338-8D38-A303182F5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3065" r="2819" b="5319"/>
          <a:stretch/>
        </p:blipFill>
        <p:spPr>
          <a:xfrm>
            <a:off x="709120" y="1417394"/>
            <a:ext cx="10773760" cy="4750931"/>
          </a:xfrm>
        </p:spPr>
      </p:pic>
    </p:spTree>
    <p:extLst>
      <p:ext uri="{BB962C8B-B14F-4D97-AF65-F5344CB8AC3E}">
        <p14:creationId xmlns:p14="http://schemas.microsoft.com/office/powerpoint/2010/main" val="202002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Nuvens no céu&#10;&#10;Descrição gerada automaticamente">
            <a:extLst>
              <a:ext uri="{FF2B5EF4-FFF2-40B4-BE49-F238E27FC236}">
                <a16:creationId xmlns:a16="http://schemas.microsoft.com/office/drawing/2014/main" id="{5661F34D-846E-5D87-41DB-018532819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Diagrama">
            <a:extLst>
              <a:ext uri="{FF2B5EF4-FFF2-40B4-BE49-F238E27FC236}">
                <a16:creationId xmlns:a16="http://schemas.microsoft.com/office/drawing/2014/main" id="{C7CFC0D1-77B0-BEEB-4D07-E7DD24494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8" y="2094705"/>
            <a:ext cx="11670224" cy="34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0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éu azul com nuvens">
            <a:extLst>
              <a:ext uri="{FF2B5EF4-FFF2-40B4-BE49-F238E27FC236}">
                <a16:creationId xmlns:a16="http://schemas.microsoft.com/office/drawing/2014/main" id="{6955A2A4-FD05-32CE-80B1-96D241258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1C5D849-1FB2-4FCB-AF47-838BCB7A1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48" y="2839942"/>
            <a:ext cx="5318579" cy="2784596"/>
          </a:xfrm>
          <a:prstGeom prst="rect">
            <a:avLst/>
          </a:prstGeom>
        </p:spPr>
      </p:pic>
      <p:sp>
        <p:nvSpPr>
          <p:cNvPr id="11" name="AutoShape 2" descr="Download Datadog Logo Vector SVG, EPS, PDF, Ai and PNG (4.22 KB) Free">
            <a:extLst>
              <a:ext uri="{FF2B5EF4-FFF2-40B4-BE49-F238E27FC236}">
                <a16:creationId xmlns:a16="http://schemas.microsoft.com/office/drawing/2014/main" id="{FAD13AAE-5BC7-99F4-71D7-6FD5EC61D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Datadog logo png - Download Free Png Images">
            <a:extLst>
              <a:ext uri="{FF2B5EF4-FFF2-40B4-BE49-F238E27FC236}">
                <a16:creationId xmlns:a16="http://schemas.microsoft.com/office/drawing/2014/main" id="{F336F572-9B74-76AE-8D74-F554E332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51" y="2594673"/>
            <a:ext cx="2899476" cy="28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17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ódigo QR&#10;&#10;Descrição gerada automaticamente">
            <a:extLst>
              <a:ext uri="{FF2B5EF4-FFF2-40B4-BE49-F238E27FC236}">
                <a16:creationId xmlns:a16="http://schemas.microsoft.com/office/drawing/2014/main" id="{C8B08796-C970-3747-1FDC-7007BAEB6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4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30A6EB8-5769-D4BF-A1F1-99C8C793F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458D77A1-17A4-B48D-F868-8EB6A745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5E2858D6-2921-645D-7033-4C8C026A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Gráfico&#10;&#10;Descrição gerada automaticamente com confiança baixa">
            <a:extLst>
              <a:ext uri="{FF2B5EF4-FFF2-40B4-BE49-F238E27FC236}">
                <a16:creationId xmlns:a16="http://schemas.microsoft.com/office/drawing/2014/main" id="{27603878-FBFE-DCDE-ADD6-AB8EB265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F60078-2548-288B-ABD7-60E4E757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FF05109-AD58-4F60-66CD-2B12E33D2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14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ao ar livre, grama, segurando, jogando&#10;&#10;Descrição gerada automaticamente">
            <a:extLst>
              <a:ext uri="{FF2B5EF4-FFF2-40B4-BE49-F238E27FC236}">
                <a16:creationId xmlns:a16="http://schemas.microsoft.com/office/drawing/2014/main" id="{9CAC8E54-7067-18BF-6C87-0A9A0838E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ássaro voando no céu">
            <a:extLst>
              <a:ext uri="{FF2B5EF4-FFF2-40B4-BE49-F238E27FC236}">
                <a16:creationId xmlns:a16="http://schemas.microsoft.com/office/drawing/2014/main" id="{BD568B01-B071-39EF-1111-D27FEC807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Forma, Retângulo">
            <a:extLst>
              <a:ext uri="{FF2B5EF4-FFF2-40B4-BE49-F238E27FC236}">
                <a16:creationId xmlns:a16="http://schemas.microsoft.com/office/drawing/2014/main" id="{9F36D72F-6BA2-EE5C-EA5F-0A96BABD0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5" t="7618" r="9999" b="5833"/>
          <a:stretch/>
        </p:blipFill>
        <p:spPr>
          <a:xfrm>
            <a:off x="6605431" y="468231"/>
            <a:ext cx="4644894" cy="6023154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B7FEF91-2DA1-49A2-8614-C2E314365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 b="3948"/>
          <a:stretch/>
        </p:blipFill>
        <p:spPr>
          <a:xfrm>
            <a:off x="6394162" y="327483"/>
            <a:ext cx="4728540" cy="6023154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7BE9839-2052-D5D4-347E-CE290BB69754}"/>
              </a:ext>
            </a:extLst>
          </p:cNvPr>
          <p:cNvSpPr txBox="1"/>
          <p:nvPr/>
        </p:nvSpPr>
        <p:spPr>
          <a:xfrm>
            <a:off x="2994285" y="2948278"/>
            <a:ext cx="619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01402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Aprendendo a observar</dc:title>
  <dc:creator>Raphael Lenes</dc:creator>
  <cp:lastModifiedBy>Viviane Pinheiro</cp:lastModifiedBy>
  <cp:revision>13</cp:revision>
  <dcterms:created xsi:type="dcterms:W3CDTF">2024-04-03T22:15:04Z</dcterms:created>
  <dcterms:modified xsi:type="dcterms:W3CDTF">2024-04-06T02:36:10Z</dcterms:modified>
</cp:coreProperties>
</file>